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4" r:id="rId3"/>
    <p:sldId id="265" r:id="rId4"/>
    <p:sldId id="279" r:id="rId5"/>
    <p:sldId id="280" r:id="rId6"/>
    <p:sldId id="270" r:id="rId7"/>
    <p:sldId id="266" r:id="rId8"/>
    <p:sldId id="267" r:id="rId9"/>
    <p:sldId id="268" r:id="rId10"/>
    <p:sldId id="271" r:id="rId11"/>
    <p:sldId id="272" r:id="rId12"/>
    <p:sldId id="276" r:id="rId13"/>
    <p:sldId id="277" r:id="rId14"/>
    <p:sldId id="278" r:id="rId1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245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8" Type="http://schemas.openxmlformats.org/officeDocument/2006/relationships/tableStyles" Target="tableStyles.xml"/><Relationship Id="rId17" Type="http://schemas.openxmlformats.org/officeDocument/2006/relationships/viewProps" Target="viewProps.xml"/><Relationship Id="rId16" Type="http://schemas.openxmlformats.org/officeDocument/2006/relationships/presProps" Target="presProps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image" Target="../media/image52.jpe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image" Target="../media/image58.jpe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image" Target="../media/image61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5.jpeg"/><Relationship Id="rId1" Type="http://schemas.openxmlformats.org/officeDocument/2006/relationships/image" Target="../media/image6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12.jpeg"/><Relationship Id="rId7" Type="http://schemas.openxmlformats.org/officeDocument/2006/relationships/image" Target="../media/image11.png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jpeg"/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21.jpeg"/><Relationship Id="rId8" Type="http://schemas.openxmlformats.org/officeDocument/2006/relationships/image" Target="../media/image20.jpeg"/><Relationship Id="rId7" Type="http://schemas.openxmlformats.org/officeDocument/2006/relationships/image" Target="../media/image19.jpeg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jpeg"/><Relationship Id="rId3" Type="http://schemas.openxmlformats.org/officeDocument/2006/relationships/image" Target="../media/image15.jpeg"/><Relationship Id="rId24" Type="http://schemas.openxmlformats.org/officeDocument/2006/relationships/slideLayout" Target="../slideLayouts/slideLayout2.xml"/><Relationship Id="rId23" Type="http://schemas.openxmlformats.org/officeDocument/2006/relationships/image" Target="../media/image35.png"/><Relationship Id="rId22" Type="http://schemas.openxmlformats.org/officeDocument/2006/relationships/image" Target="../media/image34.jpeg"/><Relationship Id="rId21" Type="http://schemas.openxmlformats.org/officeDocument/2006/relationships/image" Target="../media/image33.jpeg"/><Relationship Id="rId20" Type="http://schemas.openxmlformats.org/officeDocument/2006/relationships/image" Target="../media/image32.jpeg"/><Relationship Id="rId2" Type="http://schemas.openxmlformats.org/officeDocument/2006/relationships/image" Target="../media/image14.jpeg"/><Relationship Id="rId19" Type="http://schemas.openxmlformats.org/officeDocument/2006/relationships/image" Target="../media/image31.jpeg"/><Relationship Id="rId18" Type="http://schemas.openxmlformats.org/officeDocument/2006/relationships/image" Target="../media/image30.jpeg"/><Relationship Id="rId17" Type="http://schemas.openxmlformats.org/officeDocument/2006/relationships/image" Target="../media/image29.png"/><Relationship Id="rId16" Type="http://schemas.openxmlformats.org/officeDocument/2006/relationships/image" Target="../media/image28.jpeg"/><Relationship Id="rId15" Type="http://schemas.openxmlformats.org/officeDocument/2006/relationships/image" Target="../media/image27.jpeg"/><Relationship Id="rId14" Type="http://schemas.openxmlformats.org/officeDocument/2006/relationships/image" Target="../media/image26.jpeg"/><Relationship Id="rId13" Type="http://schemas.openxmlformats.org/officeDocument/2006/relationships/image" Target="../media/image25.jpeg"/><Relationship Id="rId12" Type="http://schemas.openxmlformats.org/officeDocument/2006/relationships/image" Target="../media/image24.jpeg"/><Relationship Id="rId11" Type="http://schemas.openxmlformats.org/officeDocument/2006/relationships/image" Target="../media/image23.jpeg"/><Relationship Id="rId10" Type="http://schemas.openxmlformats.org/officeDocument/2006/relationships/image" Target="../media/image22.jpeg"/><Relationship Id="rId1" Type="http://schemas.openxmlformats.org/officeDocument/2006/relationships/image" Target="../media/image1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image" Target="../media/image36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image" Target="../media/image39.jpe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5.png"/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image" Target="../media/image42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image" Target="../media/image46.jpe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1.jpeg"/><Relationship Id="rId2" Type="http://schemas.openxmlformats.org/officeDocument/2006/relationships/image" Target="../media/image50.png"/><Relationship Id="rId1" Type="http://schemas.openxmlformats.org/officeDocument/2006/relationships/image" Target="../media/image4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作品集展示B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4445" y="-294640"/>
            <a:ext cx="12221610" cy="8640000"/>
          </a:xfrm>
          <a:prstGeom prst="rect">
            <a:avLst/>
          </a:prstGeom>
        </p:spPr>
      </p:pic>
      <p:pic>
        <p:nvPicPr>
          <p:cNvPr id="3" name="图片 2" descr="APP-relax展示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945" y="341630"/>
            <a:ext cx="8764833" cy="72000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0731500" y="350520"/>
            <a:ext cx="102616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b="1">
                <a:solidFill>
                  <a:srgbClr val="D24533"/>
                </a:solidFill>
              </a:rPr>
              <a:t>App</a:t>
            </a:r>
            <a:r>
              <a:rPr lang="zh-CN" altLang="zh-CN" b="1">
                <a:solidFill>
                  <a:srgbClr val="D24533"/>
                </a:solidFill>
              </a:rPr>
              <a:t>展示</a:t>
            </a:r>
            <a:endParaRPr lang="zh-CN" altLang="zh-CN" b="1">
              <a:solidFill>
                <a:srgbClr val="D24533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133205" y="3286125"/>
            <a:ext cx="2697480" cy="14655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Start</a:t>
            </a:r>
            <a:r>
              <a:rPr lang="zh-CN" altLang="en-US"/>
              <a:t>健身</a:t>
            </a:r>
            <a:r>
              <a:rPr lang="en-US" altLang="zh-CN"/>
              <a:t>App,</a:t>
            </a:r>
            <a:r>
              <a:rPr lang="zh-CN" altLang="zh-CN"/>
              <a:t>核心功能是</a:t>
            </a:r>
            <a:endParaRPr lang="zh-CN" altLang="zh-CN"/>
          </a:p>
          <a:p>
            <a:r>
              <a:rPr lang="zh-CN" altLang="zh-CN"/>
              <a:t>：</a:t>
            </a:r>
            <a:r>
              <a:rPr lang="en-US" altLang="zh-CN"/>
              <a:t>1.</a:t>
            </a:r>
            <a:r>
              <a:rPr lang="zh-CN" altLang="en-US"/>
              <a:t>提供健身视频教程</a:t>
            </a:r>
            <a:r>
              <a:rPr lang="en-US" altLang="zh-CN"/>
              <a:t>;2.</a:t>
            </a:r>
            <a:endParaRPr lang="en-US" altLang="zh-CN"/>
          </a:p>
          <a:p>
            <a:r>
              <a:rPr lang="zh-CN" altLang="en-US"/>
              <a:t>推荐合理健康的饮食搭配</a:t>
            </a:r>
            <a:endParaRPr lang="zh-CN" altLang="en-US"/>
          </a:p>
          <a:p>
            <a:r>
              <a:rPr lang="zh-CN" altLang="en-US"/>
              <a:t>；</a:t>
            </a:r>
            <a:r>
              <a:rPr lang="en-US" altLang="zh-CN"/>
              <a:t>3.</a:t>
            </a:r>
            <a:r>
              <a:rPr lang="zh-CN" altLang="en-US"/>
              <a:t>提供附近运动场所的</a:t>
            </a:r>
            <a:endParaRPr lang="zh-CN" altLang="en-US"/>
          </a:p>
          <a:p>
            <a:r>
              <a:rPr lang="zh-CN" altLang="en-US"/>
              <a:t>搜索及预订服务。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0673080" y="662940"/>
            <a:ext cx="10845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>
                <a:solidFill>
                  <a:srgbClr val="D24533"/>
                </a:solidFill>
              </a:rPr>
              <a:t>Start</a:t>
            </a:r>
            <a:r>
              <a:rPr lang="zh-CN" altLang="zh-CN">
                <a:solidFill>
                  <a:srgbClr val="D24533"/>
                </a:solidFill>
              </a:rPr>
              <a:t>项目</a:t>
            </a:r>
            <a:endParaRPr lang="zh-CN" altLang="zh-CN">
              <a:solidFill>
                <a:srgbClr val="D24533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作品集展示B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3970" y="-333375"/>
            <a:ext cx="12221610" cy="86400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0673080" y="350520"/>
            <a:ext cx="1102360" cy="3657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zh-CN" b="1">
                <a:solidFill>
                  <a:srgbClr val="D24533"/>
                </a:solidFill>
              </a:rPr>
              <a:t>平面展示</a:t>
            </a:r>
            <a:endParaRPr lang="zh-CN" altLang="zh-CN" b="1">
              <a:solidFill>
                <a:srgbClr val="D24533"/>
              </a:solidFill>
            </a:endParaRPr>
          </a:p>
        </p:txBody>
      </p:sp>
      <p:pic>
        <p:nvPicPr>
          <p:cNvPr id="15" name="图片 14" descr="名片-青鸟-0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1890" y="45085"/>
            <a:ext cx="1700937" cy="1080000"/>
          </a:xfrm>
          <a:prstGeom prst="rect">
            <a:avLst/>
          </a:prstGeom>
        </p:spPr>
      </p:pic>
      <p:pic>
        <p:nvPicPr>
          <p:cNvPr id="16" name="图片 15" descr="名片-青鸟-0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6915" y="45085"/>
            <a:ext cx="1700937" cy="1080000"/>
          </a:xfrm>
          <a:prstGeom prst="rect">
            <a:avLst/>
          </a:prstGeom>
        </p:spPr>
      </p:pic>
      <p:pic>
        <p:nvPicPr>
          <p:cNvPr id="17" name="图片 16" descr="名片-青鸟-0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6915" y="1852930"/>
            <a:ext cx="3401875" cy="2160000"/>
          </a:xfrm>
          <a:prstGeom prst="rect">
            <a:avLst/>
          </a:prstGeom>
        </p:spPr>
      </p:pic>
      <p:pic>
        <p:nvPicPr>
          <p:cNvPr id="3" name="图片 2" descr="青鸟名片效果图"/>
          <p:cNvPicPr>
            <a:picLocks noChangeAspect="1"/>
          </p:cNvPicPr>
          <p:nvPr/>
        </p:nvPicPr>
        <p:blipFill>
          <a:blip r:embed="rId5"/>
          <a:srcRect l="36622" r="29129"/>
          <a:stretch>
            <a:fillRect/>
          </a:stretch>
        </p:blipFill>
        <p:spPr>
          <a:xfrm>
            <a:off x="5622925" y="45085"/>
            <a:ext cx="3444875" cy="6705600"/>
          </a:xfrm>
          <a:prstGeom prst="rect">
            <a:avLst/>
          </a:prstGeom>
        </p:spPr>
      </p:pic>
      <p:pic>
        <p:nvPicPr>
          <p:cNvPr id="4" name="图片 3" descr="名片-青鸟-0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67230" y="4590685"/>
            <a:ext cx="3401875" cy="21600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0719435" y="682625"/>
            <a:ext cx="1056005" cy="6426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zh-CN">
                <a:solidFill>
                  <a:srgbClr val="D24533"/>
                </a:solidFill>
              </a:rPr>
              <a:t>名片及</a:t>
            </a:r>
            <a:r>
              <a:rPr lang="en-US" altLang="zh-CN">
                <a:solidFill>
                  <a:srgbClr val="D24533"/>
                </a:solidFill>
              </a:rPr>
              <a:t>VI</a:t>
            </a:r>
            <a:endParaRPr lang="en-US" altLang="zh-CN">
              <a:solidFill>
                <a:srgbClr val="D24533"/>
              </a:solidFill>
            </a:endParaRPr>
          </a:p>
          <a:p>
            <a:pPr algn="r"/>
            <a:r>
              <a:rPr lang="zh-CN" altLang="en-US">
                <a:solidFill>
                  <a:srgbClr val="D24533"/>
                </a:solidFill>
              </a:rPr>
              <a:t>应用</a:t>
            </a:r>
            <a:endParaRPr lang="zh-CN" altLang="en-US">
              <a:solidFill>
                <a:srgbClr val="D24533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作品集展示B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3970" y="-333375"/>
            <a:ext cx="12221610" cy="86400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0673080" y="350520"/>
            <a:ext cx="1102360" cy="3657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zh-CN" b="1">
                <a:solidFill>
                  <a:srgbClr val="D24533"/>
                </a:solidFill>
              </a:rPr>
              <a:t>平面展示</a:t>
            </a:r>
            <a:endParaRPr lang="zh-CN" altLang="zh-CN" b="1">
              <a:solidFill>
                <a:srgbClr val="D24533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925175" y="682625"/>
            <a:ext cx="85026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>
                <a:solidFill>
                  <a:srgbClr val="D24533"/>
                </a:solidFill>
              </a:rPr>
              <a:t>Banner</a:t>
            </a:r>
            <a:endParaRPr lang="en-US" altLang="zh-CN">
              <a:solidFill>
                <a:srgbClr val="D24533"/>
              </a:solidFill>
            </a:endParaRPr>
          </a:p>
        </p:txBody>
      </p:sp>
      <p:pic>
        <p:nvPicPr>
          <p:cNvPr id="6" name="图片 5" descr="皮带BANNER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8046" y="4011295"/>
            <a:ext cx="6910938" cy="2160000"/>
          </a:xfrm>
          <a:prstGeom prst="rect">
            <a:avLst/>
          </a:prstGeom>
        </p:spPr>
      </p:pic>
      <p:pic>
        <p:nvPicPr>
          <p:cNvPr id="8" name="图片 7" descr="BANNER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805" y="811530"/>
            <a:ext cx="7679999" cy="2160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作品集展示B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3970" y="-333375"/>
            <a:ext cx="12221610" cy="86400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0673080" y="350520"/>
            <a:ext cx="1102360" cy="3657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zh-CN" b="1">
                <a:solidFill>
                  <a:srgbClr val="D24533"/>
                </a:solidFill>
              </a:rPr>
              <a:t>平面展示</a:t>
            </a:r>
            <a:endParaRPr lang="zh-CN" altLang="zh-CN" b="1">
              <a:solidFill>
                <a:srgbClr val="D24533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673080" y="682625"/>
            <a:ext cx="1097280" cy="3657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zh-CN">
                <a:solidFill>
                  <a:srgbClr val="D24533"/>
                </a:solidFill>
              </a:rPr>
              <a:t>网页设计</a:t>
            </a:r>
            <a:endParaRPr lang="zh-CN" altLang="zh-CN">
              <a:solidFill>
                <a:srgbClr val="D24533"/>
              </a:solidFill>
            </a:endParaRPr>
          </a:p>
        </p:txBody>
      </p:sp>
      <p:pic>
        <p:nvPicPr>
          <p:cNvPr id="3" name="图片 2" descr="平面网页适配Imac-iphone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12140" y="682625"/>
            <a:ext cx="10058400" cy="5754370"/>
          </a:xfrm>
          <a:prstGeom prst="rect">
            <a:avLst/>
          </a:prstGeom>
        </p:spPr>
      </p:pic>
      <p:pic>
        <p:nvPicPr>
          <p:cNvPr id="4" name="图片 3" descr="鞋网页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1015" y="2861945"/>
            <a:ext cx="3455909" cy="3600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纯背景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70" y="-378460"/>
            <a:ext cx="12221610" cy="86400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164965" y="890270"/>
            <a:ext cx="4233545" cy="6134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3200">
                <a:latin typeface="微软雅黑" charset="0"/>
                <a:ea typeface="微软雅黑" charset="0"/>
              </a:rPr>
              <a:t>Thanks for watching!</a:t>
            </a:r>
            <a:endParaRPr lang="en-US" altLang="zh-CN" sz="3200">
              <a:latin typeface="微软雅黑" charset="0"/>
              <a:ea typeface="微软雅黑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776980" y="2167890"/>
            <a:ext cx="5207635" cy="54864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800">
                <a:latin typeface="微软雅黑" charset="0"/>
                <a:ea typeface="微软雅黑" charset="0"/>
              </a:rPr>
              <a:t>Call me:156 1838 3936 </a:t>
            </a:r>
            <a:r>
              <a:rPr lang="zh-CN" altLang="en-US" sz="2800">
                <a:latin typeface="微软雅黑" charset="0"/>
                <a:ea typeface="微软雅黑" charset="0"/>
              </a:rPr>
              <a:t>刘雪萍</a:t>
            </a:r>
            <a:endParaRPr lang="zh-CN" altLang="en-US" sz="2800">
              <a:latin typeface="微软雅黑" charset="0"/>
              <a:ea typeface="微软雅黑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810000" y="3326130"/>
            <a:ext cx="4711700" cy="54864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800">
                <a:latin typeface="微软雅黑" charset="0"/>
                <a:ea typeface="微软雅黑" charset="0"/>
              </a:rPr>
              <a:t>Email me:k_arial@163.com</a:t>
            </a:r>
            <a:endParaRPr lang="zh-CN" altLang="en-US" sz="2800">
              <a:latin typeface="微软雅黑" charset="0"/>
              <a:ea typeface="微软雅黑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735705" y="4484370"/>
            <a:ext cx="2199005" cy="54864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800">
                <a:latin typeface="微软雅黑" charset="0"/>
                <a:ea typeface="微软雅黑" charset="0"/>
              </a:rPr>
              <a:t>Or scan me:</a:t>
            </a:r>
            <a:endParaRPr lang="zh-CN" altLang="en-US" sz="2800">
              <a:latin typeface="微软雅黑" charset="0"/>
              <a:ea typeface="微软雅黑" charset="0"/>
            </a:endParaRPr>
          </a:p>
        </p:txBody>
      </p:sp>
      <p:pic>
        <p:nvPicPr>
          <p:cNvPr id="11" name="图片 10" descr="微信二维码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2215" y="4077970"/>
            <a:ext cx="1207135" cy="120713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作品集展示B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4445" y="-304165"/>
            <a:ext cx="12221610" cy="86400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0778490" y="350520"/>
            <a:ext cx="102616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b="1">
                <a:solidFill>
                  <a:srgbClr val="D24533"/>
                </a:solidFill>
              </a:rPr>
              <a:t>App</a:t>
            </a:r>
            <a:r>
              <a:rPr lang="zh-CN" altLang="zh-CN" b="1">
                <a:solidFill>
                  <a:srgbClr val="D24533"/>
                </a:solidFill>
              </a:rPr>
              <a:t>展示</a:t>
            </a:r>
            <a:endParaRPr lang="zh-CN" altLang="zh-CN" b="1">
              <a:solidFill>
                <a:srgbClr val="D24533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055735" y="3180080"/>
            <a:ext cx="2703830" cy="25628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/>
              <a:t>Relax</a:t>
            </a:r>
            <a:r>
              <a:rPr lang="zh-CN" altLang="en-US"/>
              <a:t>减压</a:t>
            </a:r>
            <a:r>
              <a:rPr lang="en-US" altLang="zh-CN"/>
              <a:t>App,</a:t>
            </a:r>
            <a:r>
              <a:rPr lang="zh-CN" altLang="zh-CN"/>
              <a:t>核心功能是</a:t>
            </a:r>
            <a:endParaRPr lang="zh-CN" altLang="zh-CN"/>
          </a:p>
          <a:p>
            <a:r>
              <a:rPr lang="zh-CN" altLang="zh-CN"/>
              <a:t>：缓解压力、释放压力。</a:t>
            </a:r>
            <a:endParaRPr lang="zh-CN" altLang="zh-CN"/>
          </a:p>
          <a:p>
            <a:r>
              <a:rPr lang="zh-CN" altLang="en-US"/>
              <a:t>能过听音乐、有声读物、</a:t>
            </a:r>
            <a:endParaRPr lang="zh-CN" altLang="en-US"/>
          </a:p>
          <a:p>
            <a:r>
              <a:rPr lang="zh-CN" altLang="en-US"/>
              <a:t>大自然的声音来舒缓压力</a:t>
            </a:r>
            <a:endParaRPr lang="zh-CN" altLang="en-US"/>
          </a:p>
          <a:p>
            <a:r>
              <a:rPr lang="zh-CN" altLang="en-US"/>
              <a:t>；搭配一些小游戏来转移</a:t>
            </a:r>
            <a:endParaRPr lang="zh-CN" altLang="en-US"/>
          </a:p>
          <a:p>
            <a:r>
              <a:rPr lang="zh-CN" altLang="en-US"/>
              <a:t>注意力达到压力缓解，并</a:t>
            </a:r>
            <a:endParaRPr lang="zh-CN" altLang="en-US"/>
          </a:p>
          <a:p>
            <a:r>
              <a:rPr lang="zh-CN" altLang="en-US"/>
              <a:t>有资深咨询师、专家可在</a:t>
            </a:r>
            <a:endParaRPr lang="zh-CN" altLang="en-US"/>
          </a:p>
          <a:p>
            <a:r>
              <a:rPr lang="zh-CN" altLang="en-US"/>
              <a:t>线解答相关问题并进行预</a:t>
            </a:r>
            <a:endParaRPr lang="zh-CN" altLang="en-US"/>
          </a:p>
          <a:p>
            <a:r>
              <a:rPr lang="zh-CN" altLang="en-US"/>
              <a:t>约诊疗。</a:t>
            </a:r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10673080" y="662940"/>
            <a:ext cx="113157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>
                <a:solidFill>
                  <a:srgbClr val="D24533"/>
                </a:solidFill>
              </a:rPr>
              <a:t>Relax</a:t>
            </a:r>
            <a:r>
              <a:rPr lang="zh-CN" altLang="zh-CN">
                <a:solidFill>
                  <a:srgbClr val="D24533"/>
                </a:solidFill>
              </a:rPr>
              <a:t>项目</a:t>
            </a:r>
            <a:endParaRPr lang="zh-CN" altLang="zh-CN">
              <a:solidFill>
                <a:srgbClr val="D24533"/>
              </a:solidFill>
            </a:endParaRPr>
          </a:p>
        </p:txBody>
      </p:sp>
      <p:pic>
        <p:nvPicPr>
          <p:cNvPr id="3" name="图片 2" descr="RelaxApp展示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7010" y="516255"/>
            <a:ext cx="10058400" cy="665162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作品集展示B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10" y="-304165"/>
            <a:ext cx="12221610" cy="86400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0778490" y="350520"/>
            <a:ext cx="102616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b="1">
                <a:solidFill>
                  <a:srgbClr val="D24533"/>
                </a:solidFill>
              </a:rPr>
              <a:t>App</a:t>
            </a:r>
            <a:r>
              <a:rPr lang="zh-CN" altLang="zh-CN" b="1">
                <a:solidFill>
                  <a:srgbClr val="D24533"/>
                </a:solidFill>
              </a:rPr>
              <a:t>展示</a:t>
            </a:r>
            <a:endParaRPr lang="zh-CN" altLang="zh-CN" b="1">
              <a:solidFill>
                <a:srgbClr val="D24533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0673080" y="662940"/>
            <a:ext cx="1131570" cy="6426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r"/>
            <a:r>
              <a:rPr lang="en-US" altLang="zh-CN">
                <a:solidFill>
                  <a:srgbClr val="D24533"/>
                </a:solidFill>
              </a:rPr>
              <a:t>Relax</a:t>
            </a:r>
            <a:r>
              <a:rPr lang="zh-CN" altLang="zh-CN">
                <a:solidFill>
                  <a:srgbClr val="D24533"/>
                </a:solidFill>
              </a:rPr>
              <a:t>项目</a:t>
            </a:r>
            <a:endParaRPr lang="zh-CN" altLang="zh-CN">
              <a:solidFill>
                <a:srgbClr val="D24533"/>
              </a:solidFill>
            </a:endParaRPr>
          </a:p>
          <a:p>
            <a:pPr algn="r"/>
            <a:r>
              <a:rPr lang="zh-CN" altLang="zh-CN">
                <a:solidFill>
                  <a:srgbClr val="D24533"/>
                </a:solidFill>
              </a:rPr>
              <a:t>主流程</a:t>
            </a:r>
            <a:endParaRPr lang="zh-CN" altLang="zh-CN">
              <a:solidFill>
                <a:srgbClr val="D24533"/>
              </a:solidFill>
            </a:endParaRPr>
          </a:p>
        </p:txBody>
      </p:sp>
      <p:pic>
        <p:nvPicPr>
          <p:cNvPr id="3" name="图片 2" descr="01_index_0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665" y="459740"/>
            <a:ext cx="1619069" cy="2880000"/>
          </a:xfrm>
          <a:prstGeom prst="rect">
            <a:avLst/>
          </a:prstGeom>
        </p:spPr>
      </p:pic>
      <p:pic>
        <p:nvPicPr>
          <p:cNvPr id="4" name="图片 3" descr="01_index_01_reading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6104" y="459740"/>
            <a:ext cx="1618615" cy="2880000"/>
          </a:xfrm>
          <a:prstGeom prst="rect">
            <a:avLst/>
          </a:prstGeom>
        </p:spPr>
      </p:pic>
      <p:pic>
        <p:nvPicPr>
          <p:cNvPr id="8" name="图片 7" descr="01_index_01_reading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6089" y="459740"/>
            <a:ext cx="1618615" cy="2880000"/>
          </a:xfrm>
          <a:prstGeom prst="rect">
            <a:avLst/>
          </a:prstGeom>
        </p:spPr>
      </p:pic>
      <p:pic>
        <p:nvPicPr>
          <p:cNvPr id="10" name="图片 9" descr="03_zixun_index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4555" y="3593465"/>
            <a:ext cx="1619069" cy="2880000"/>
          </a:xfrm>
          <a:prstGeom prst="rect">
            <a:avLst/>
          </a:prstGeom>
        </p:spPr>
      </p:pic>
      <p:pic>
        <p:nvPicPr>
          <p:cNvPr id="12" name="图片 11" descr="03_zixun_zhuanjia_0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57364" y="3593465"/>
            <a:ext cx="1618615" cy="2880000"/>
          </a:xfrm>
          <a:prstGeom prst="rect">
            <a:avLst/>
          </a:prstGeom>
        </p:spPr>
      </p:pic>
      <p:pic>
        <p:nvPicPr>
          <p:cNvPr id="13" name="图片 12" descr="咨询师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20869" y="3593465"/>
            <a:ext cx="1619250" cy="2880000"/>
          </a:xfrm>
          <a:prstGeom prst="rect">
            <a:avLst/>
          </a:prstGeom>
        </p:spPr>
      </p:pic>
      <p:pic>
        <p:nvPicPr>
          <p:cNvPr id="15" name="图片 14" descr="03_zixun_yuyue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63560" y="3593465"/>
            <a:ext cx="1619069" cy="2880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作品集展示B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10" y="-304165"/>
            <a:ext cx="12221610" cy="86400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0778490" y="350520"/>
            <a:ext cx="102616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b="1">
                <a:solidFill>
                  <a:srgbClr val="D24533"/>
                </a:solidFill>
              </a:rPr>
              <a:t>App</a:t>
            </a:r>
            <a:r>
              <a:rPr lang="zh-CN" altLang="zh-CN" b="1">
                <a:solidFill>
                  <a:srgbClr val="D24533"/>
                </a:solidFill>
              </a:rPr>
              <a:t>展示</a:t>
            </a:r>
            <a:endParaRPr lang="zh-CN" altLang="zh-CN" b="1">
              <a:solidFill>
                <a:srgbClr val="D24533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0673080" y="662940"/>
            <a:ext cx="1131570" cy="6426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r"/>
            <a:r>
              <a:rPr lang="en-US" altLang="zh-CN">
                <a:solidFill>
                  <a:srgbClr val="D24533"/>
                </a:solidFill>
              </a:rPr>
              <a:t>Relax</a:t>
            </a:r>
            <a:r>
              <a:rPr lang="zh-CN" altLang="zh-CN">
                <a:solidFill>
                  <a:srgbClr val="D24533"/>
                </a:solidFill>
              </a:rPr>
              <a:t>项目</a:t>
            </a:r>
            <a:endParaRPr lang="zh-CN" altLang="zh-CN">
              <a:solidFill>
                <a:srgbClr val="D24533"/>
              </a:solidFill>
            </a:endParaRPr>
          </a:p>
          <a:p>
            <a:pPr algn="r"/>
            <a:r>
              <a:rPr lang="zh-CN" altLang="zh-CN">
                <a:solidFill>
                  <a:srgbClr val="D24533"/>
                </a:solidFill>
              </a:rPr>
              <a:t>部分界面</a:t>
            </a:r>
            <a:endParaRPr lang="zh-CN" altLang="zh-CN">
              <a:solidFill>
                <a:srgbClr val="D24533"/>
              </a:solidFill>
            </a:endParaRPr>
          </a:p>
        </p:txBody>
      </p:sp>
      <p:pic>
        <p:nvPicPr>
          <p:cNvPr id="6" name="图片 5" descr="loading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925" y="461645"/>
            <a:ext cx="1011918" cy="1800000"/>
          </a:xfrm>
          <a:prstGeom prst="rect">
            <a:avLst/>
          </a:prstGeom>
        </p:spPr>
      </p:pic>
      <p:pic>
        <p:nvPicPr>
          <p:cNvPr id="7" name="图片 6" descr="loading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0008" y="470535"/>
            <a:ext cx="1011555" cy="1800000"/>
          </a:xfrm>
          <a:prstGeom prst="rect">
            <a:avLst/>
          </a:prstGeom>
        </p:spPr>
      </p:pic>
      <p:pic>
        <p:nvPicPr>
          <p:cNvPr id="11" name="图片 10" descr="loading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5728" y="454025"/>
            <a:ext cx="1011555" cy="1800000"/>
          </a:xfrm>
          <a:prstGeom prst="rect">
            <a:avLst/>
          </a:prstGeom>
        </p:spPr>
      </p:pic>
      <p:pic>
        <p:nvPicPr>
          <p:cNvPr id="14" name="图片 13" descr="04_login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71448" y="428625"/>
            <a:ext cx="1011555" cy="1800000"/>
          </a:xfrm>
          <a:prstGeom prst="rect">
            <a:avLst/>
          </a:prstGeom>
        </p:spPr>
      </p:pic>
      <p:pic>
        <p:nvPicPr>
          <p:cNvPr id="16" name="图片 15" descr="01_index_0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87168" y="420370"/>
            <a:ext cx="1011555" cy="1800000"/>
          </a:xfrm>
          <a:prstGeom prst="rect">
            <a:avLst/>
          </a:prstGeom>
        </p:spPr>
      </p:pic>
      <p:pic>
        <p:nvPicPr>
          <p:cNvPr id="17" name="图片 16" descr="01_index_01_reading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02888" y="379095"/>
            <a:ext cx="1011555" cy="1800000"/>
          </a:xfrm>
          <a:prstGeom prst="rect">
            <a:avLst/>
          </a:prstGeom>
        </p:spPr>
      </p:pic>
      <p:pic>
        <p:nvPicPr>
          <p:cNvPr id="18" name="图片 17" descr="01_index_01_reading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3925" y="2679475"/>
            <a:ext cx="1011918" cy="1799590"/>
          </a:xfrm>
          <a:prstGeom prst="rect">
            <a:avLst/>
          </a:prstGeom>
        </p:spPr>
      </p:pic>
      <p:pic>
        <p:nvPicPr>
          <p:cNvPr id="19" name="图片 18" descr="01_index_01_reading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40008" y="2679065"/>
            <a:ext cx="1011555" cy="1800000"/>
          </a:xfrm>
          <a:prstGeom prst="rect">
            <a:avLst/>
          </a:prstGeom>
        </p:spPr>
      </p:pic>
      <p:pic>
        <p:nvPicPr>
          <p:cNvPr id="20" name="图片 19" descr="01_index_0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55728" y="2679065"/>
            <a:ext cx="1011555" cy="1800000"/>
          </a:xfrm>
          <a:prstGeom prst="rect">
            <a:avLst/>
          </a:prstGeom>
        </p:spPr>
      </p:pic>
      <p:pic>
        <p:nvPicPr>
          <p:cNvPr id="21" name="图片 20" descr="01_index_02_music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71448" y="2679065"/>
            <a:ext cx="1011555" cy="1800000"/>
          </a:xfrm>
          <a:prstGeom prst="rect">
            <a:avLst/>
          </a:prstGeom>
        </p:spPr>
      </p:pic>
      <p:pic>
        <p:nvPicPr>
          <p:cNvPr id="22" name="图片 21" descr="01_index_02_music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187168" y="2679065"/>
            <a:ext cx="1011555" cy="1800000"/>
          </a:xfrm>
          <a:prstGeom prst="rect">
            <a:avLst/>
          </a:prstGeom>
        </p:spPr>
      </p:pic>
      <p:pic>
        <p:nvPicPr>
          <p:cNvPr id="23" name="图片 22" descr="01_index_02_music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494633" y="2679065"/>
            <a:ext cx="1011555" cy="1800000"/>
          </a:xfrm>
          <a:prstGeom prst="rect">
            <a:avLst/>
          </a:prstGeom>
        </p:spPr>
      </p:pic>
      <p:pic>
        <p:nvPicPr>
          <p:cNvPr id="24" name="图片 23" descr="01_index_0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803640" y="2679065"/>
            <a:ext cx="1011918" cy="1799590"/>
          </a:xfrm>
          <a:prstGeom prst="rect">
            <a:avLst/>
          </a:prstGeom>
        </p:spPr>
      </p:pic>
      <p:pic>
        <p:nvPicPr>
          <p:cNvPr id="25" name="图片 24" descr="01_index_03_nature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155555" y="2679065"/>
            <a:ext cx="1011918" cy="1800000"/>
          </a:xfrm>
          <a:prstGeom prst="rect">
            <a:avLst/>
          </a:prstGeom>
        </p:spPr>
      </p:pic>
      <p:pic>
        <p:nvPicPr>
          <p:cNvPr id="26" name="图片 25" descr="03_zixun_zixunshi_01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90905" y="4932680"/>
            <a:ext cx="1011918" cy="1800000"/>
          </a:xfrm>
          <a:prstGeom prst="rect">
            <a:avLst/>
          </a:prstGeom>
        </p:spPr>
      </p:pic>
      <p:pic>
        <p:nvPicPr>
          <p:cNvPr id="27" name="图片 26" descr="咨询师2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214608" y="4932680"/>
            <a:ext cx="1011555" cy="1800000"/>
          </a:xfrm>
          <a:prstGeom prst="rect">
            <a:avLst/>
          </a:prstGeom>
        </p:spPr>
      </p:pic>
      <p:pic>
        <p:nvPicPr>
          <p:cNvPr id="28" name="图片 27" descr="03_zixun_index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537948" y="4932680"/>
            <a:ext cx="1011555" cy="1800000"/>
          </a:xfrm>
          <a:prstGeom prst="rect">
            <a:avLst/>
          </a:prstGeom>
        </p:spPr>
      </p:pic>
      <p:pic>
        <p:nvPicPr>
          <p:cNvPr id="29" name="图片 28" descr="03_zixun_zhuanjia_02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861288" y="4932680"/>
            <a:ext cx="1011555" cy="1800000"/>
          </a:xfrm>
          <a:prstGeom prst="rect">
            <a:avLst/>
          </a:prstGeom>
        </p:spPr>
      </p:pic>
      <p:pic>
        <p:nvPicPr>
          <p:cNvPr id="30" name="图片 29" descr="04_me_index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507968" y="4932680"/>
            <a:ext cx="1011555" cy="1800000"/>
          </a:xfrm>
          <a:prstGeom prst="rect">
            <a:avLst/>
          </a:prstGeom>
        </p:spPr>
      </p:pic>
      <p:pic>
        <p:nvPicPr>
          <p:cNvPr id="31" name="图片 30" descr="04_me_setti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831308" y="4932680"/>
            <a:ext cx="1011555" cy="1800000"/>
          </a:xfrm>
          <a:prstGeom prst="rect">
            <a:avLst/>
          </a:prstGeom>
        </p:spPr>
      </p:pic>
      <p:pic>
        <p:nvPicPr>
          <p:cNvPr id="32" name="图片 31" descr="04_me_changephoto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0154648" y="4932680"/>
            <a:ext cx="1011555" cy="1800000"/>
          </a:xfrm>
          <a:prstGeom prst="rect">
            <a:avLst/>
          </a:prstGeom>
        </p:spPr>
      </p:pic>
      <p:pic>
        <p:nvPicPr>
          <p:cNvPr id="33" name="图片 32" descr="咨询师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184628" y="4932680"/>
            <a:ext cx="1011555" cy="1800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作品集展示B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4445" y="-323850"/>
            <a:ext cx="12221610" cy="86400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0673080" y="350520"/>
            <a:ext cx="105092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b="1">
                <a:solidFill>
                  <a:srgbClr val="D24533"/>
                </a:solidFill>
              </a:rPr>
              <a:t>iPad</a:t>
            </a:r>
            <a:r>
              <a:rPr lang="zh-CN" altLang="en-US" b="1">
                <a:solidFill>
                  <a:srgbClr val="D24533"/>
                </a:solidFill>
              </a:rPr>
              <a:t>适配</a:t>
            </a:r>
            <a:endParaRPr lang="zh-CN" altLang="en-US" b="1">
              <a:solidFill>
                <a:srgbClr val="D24533"/>
              </a:solidFill>
            </a:endParaRPr>
          </a:p>
        </p:txBody>
      </p:sp>
      <p:pic>
        <p:nvPicPr>
          <p:cNvPr id="3" name="图片 2" descr="ipad-mini-768-1024-适配（横版）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17195" y="-381635"/>
            <a:ext cx="6638500" cy="7920000"/>
          </a:xfrm>
          <a:prstGeom prst="rect">
            <a:avLst/>
          </a:prstGeom>
        </p:spPr>
      </p:pic>
      <p:pic>
        <p:nvPicPr>
          <p:cNvPr id="4" name="图片 3" descr="ipad-mini-768-1024-适配（横版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9410" y="1193165"/>
            <a:ext cx="7920000" cy="66385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作品集展示B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3970" y="-304165"/>
            <a:ext cx="12221610" cy="86400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0673080" y="350520"/>
            <a:ext cx="112776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b="1">
                <a:solidFill>
                  <a:srgbClr val="D24533"/>
                </a:solidFill>
              </a:rPr>
              <a:t>ICON</a:t>
            </a:r>
            <a:r>
              <a:rPr lang="zh-CN" altLang="zh-CN" b="1">
                <a:solidFill>
                  <a:srgbClr val="D24533"/>
                </a:solidFill>
              </a:rPr>
              <a:t>展示</a:t>
            </a:r>
            <a:endParaRPr lang="zh-CN" altLang="zh-CN" b="1">
              <a:solidFill>
                <a:srgbClr val="D24533"/>
              </a:solidFill>
            </a:endParaRPr>
          </a:p>
        </p:txBody>
      </p:sp>
      <p:pic>
        <p:nvPicPr>
          <p:cNvPr id="4" name="图片 3" descr="ICON展示(扁平)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60680" y="1311275"/>
            <a:ext cx="4663440" cy="5742305"/>
          </a:xfrm>
          <a:prstGeom prst="rect">
            <a:avLst/>
          </a:prstGeom>
        </p:spPr>
      </p:pic>
      <p:pic>
        <p:nvPicPr>
          <p:cNvPr id="9" name="图片 8" descr="ICON展示(扁平)适配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5340350" y="1320800"/>
            <a:ext cx="4247515" cy="574230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作品集展示B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4445" y="-323850"/>
            <a:ext cx="12221610" cy="86400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0673080" y="350520"/>
            <a:ext cx="112776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b="1">
                <a:solidFill>
                  <a:srgbClr val="D24533"/>
                </a:solidFill>
              </a:rPr>
              <a:t>ICON</a:t>
            </a:r>
            <a:r>
              <a:rPr lang="zh-CN" altLang="zh-CN" b="1">
                <a:solidFill>
                  <a:srgbClr val="D24533"/>
                </a:solidFill>
              </a:rPr>
              <a:t>展示</a:t>
            </a:r>
            <a:endParaRPr lang="zh-CN" altLang="zh-CN" b="1">
              <a:solidFill>
                <a:srgbClr val="D24533"/>
              </a:solidFill>
            </a:endParaRPr>
          </a:p>
        </p:txBody>
      </p:sp>
      <p:pic>
        <p:nvPicPr>
          <p:cNvPr id="7" name="图片 6" descr="播放器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0650" y="3111595"/>
            <a:ext cx="3599815" cy="3599815"/>
          </a:xfrm>
          <a:prstGeom prst="rect">
            <a:avLst/>
          </a:prstGeom>
        </p:spPr>
      </p:pic>
      <p:pic>
        <p:nvPicPr>
          <p:cNvPr id="11" name="图片 10" descr="沙漏描摹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591185" y="-10160"/>
            <a:ext cx="2170085" cy="4320000"/>
          </a:xfrm>
          <a:prstGeom prst="rect">
            <a:avLst/>
          </a:prstGeom>
        </p:spPr>
      </p:pic>
      <p:pic>
        <p:nvPicPr>
          <p:cNvPr id="12" name="图片 11" descr="公文包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3260380" y="1190720"/>
            <a:ext cx="4201160" cy="503999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作品集展示B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4445" y="-323850"/>
            <a:ext cx="12221610" cy="86400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0673080" y="350520"/>
            <a:ext cx="112776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b="1">
                <a:solidFill>
                  <a:srgbClr val="D24533"/>
                </a:solidFill>
              </a:rPr>
              <a:t>ICON</a:t>
            </a:r>
            <a:r>
              <a:rPr lang="zh-CN" altLang="zh-CN" b="1">
                <a:solidFill>
                  <a:srgbClr val="D24533"/>
                </a:solidFill>
              </a:rPr>
              <a:t>展示</a:t>
            </a:r>
            <a:endParaRPr lang="zh-CN" altLang="zh-CN" b="1">
              <a:solidFill>
                <a:srgbClr val="D24533"/>
              </a:solidFill>
            </a:endParaRPr>
          </a:p>
        </p:txBody>
      </p:sp>
      <p:pic>
        <p:nvPicPr>
          <p:cNvPr id="3" name="图片 2" descr="毛球大眼怪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378700" y="2062845"/>
            <a:ext cx="4680000" cy="4680000"/>
          </a:xfrm>
          <a:prstGeom prst="rect">
            <a:avLst/>
          </a:prstGeom>
        </p:spPr>
      </p:pic>
      <p:pic>
        <p:nvPicPr>
          <p:cNvPr id="4" name="图片 3" descr="DORAEMON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78130" y="151130"/>
            <a:ext cx="8256905" cy="637857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作品集展示B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4445" y="-323850"/>
            <a:ext cx="12221610" cy="86400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0673080" y="350520"/>
            <a:ext cx="1102360" cy="3657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zh-CN" b="1">
                <a:solidFill>
                  <a:srgbClr val="D24533"/>
                </a:solidFill>
              </a:rPr>
              <a:t>平面展示</a:t>
            </a:r>
            <a:endParaRPr lang="zh-CN" altLang="zh-CN" b="1">
              <a:solidFill>
                <a:srgbClr val="D24533"/>
              </a:solidFill>
            </a:endParaRPr>
          </a:p>
        </p:txBody>
      </p:sp>
      <p:pic>
        <p:nvPicPr>
          <p:cNvPr id="6" name="图片 5" descr="折页效果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67360" y="681990"/>
            <a:ext cx="8047355" cy="5513705"/>
          </a:xfrm>
          <a:prstGeom prst="rect">
            <a:avLst/>
          </a:prstGeom>
        </p:spPr>
      </p:pic>
      <p:pic>
        <p:nvPicPr>
          <p:cNvPr id="19" name="图片 18" descr="梦陇酒庄-三折页-0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7750" y="3204845"/>
            <a:ext cx="2910378" cy="2160000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10906760" y="662940"/>
            <a:ext cx="868680" cy="3657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zh-CN">
                <a:solidFill>
                  <a:srgbClr val="D24533"/>
                </a:solidFill>
              </a:rPr>
              <a:t>三折页</a:t>
            </a:r>
            <a:endParaRPr lang="zh-CN" altLang="zh-CN">
              <a:solidFill>
                <a:srgbClr val="D24533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353</Words>
  <Application>WPS 演示</Application>
  <PresentationFormat>宽屏</PresentationFormat>
  <Paragraphs>67</Paragraphs>
  <Slides>13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14" baseType="lpstr"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Administrator</cp:lastModifiedBy>
  <cp:revision>103</cp:revision>
  <dcterms:created xsi:type="dcterms:W3CDTF">2016-04-09T02:41:00Z</dcterms:created>
  <dcterms:modified xsi:type="dcterms:W3CDTF">2016-04-19T03:02:07Z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2052-10.1.0.5603</vt:lpwstr>
  </property>
</Properties>
</file>